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41"/>
  </p:notesMasterIdLst>
  <p:sldIdLst>
    <p:sldId id="313" r:id="rId7"/>
    <p:sldId id="314" r:id="rId8"/>
    <p:sldId id="315" r:id="rId9"/>
    <p:sldId id="316" r:id="rId10"/>
    <p:sldId id="317" r:id="rId11"/>
    <p:sldId id="339" r:id="rId12"/>
    <p:sldId id="340" r:id="rId13"/>
    <p:sldId id="341" r:id="rId14"/>
    <p:sldId id="342" r:id="rId15"/>
    <p:sldId id="293" r:id="rId16"/>
    <p:sldId id="333" r:id="rId17"/>
    <p:sldId id="334" r:id="rId18"/>
    <p:sldId id="335" r:id="rId19"/>
    <p:sldId id="336" r:id="rId20"/>
    <p:sldId id="338" r:id="rId21"/>
    <p:sldId id="337" r:id="rId22"/>
    <p:sldId id="361" r:id="rId23"/>
    <p:sldId id="343"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1"/>
          </p14:sldIdLst>
        </p14:section>
        <p14:section name="Config API" id="{6A6A9969-0C47-4EC4-BBE3-0F4D4CD368C4}">
          <p14:sldIdLst>
            <p14:sldId id="343"/>
            <p14:sldId id="345"/>
            <p14:sldId id="346"/>
            <p14:sldId id="347"/>
            <p14:sldId id="348"/>
          </p14:sldIdLst>
        </p14:section>
        <p14:section name="Use Case #1 - CPU Increase" id="{124AC5D8-7B4D-48A9-888A-AC3DDDEEAB0C}">
          <p14:sldIdLst>
            <p14:sldId id="349"/>
            <p14:sldId id="350"/>
            <p14:sldId id="351"/>
          </p14:sldIdLst>
        </p14:section>
        <p14:section name="Use Case #2 - Exception Analysis" id="{12D66011-6B36-44DE-8BF7-E78CFE26F3E5}">
          <p14:sldIdLst>
            <p14:sldId id="352"/>
            <p14:sldId id="353"/>
            <p14:sldId id="354"/>
          </p14:sldIdLst>
        </p14:section>
        <p14:section name="Use Case #3 - Slow Login" id="{9E5F5C06-2C82-42E2-A69F-28F17C7776A8}">
          <p14:sldIdLst>
            <p14:sldId id="355"/>
            <p14:sldId id="356"/>
            <p14:sldId id="357"/>
          </p14:sldIdLst>
        </p14:section>
        <p14:section name="Use Case #4 - Homepage Slowdown" id="{74213463-6F35-4C4E-9B09-985AAC2E700D}">
          <p14:sldIdLst>
            <p14:sldId id="358"/>
            <p14:sldId id="359"/>
            <p14:sldId id="360"/>
          </p14:sldIdLst>
        </p14:section>
        <p14:section name="Tips and Tricks" id="{DE2ED86D-83AF-489D-9828-28A95888AAD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79466" autoAdjust="0"/>
  </p:normalViewPr>
  <p:slideViewPr>
    <p:cSldViewPr snapToGrid="0">
      <p:cViewPr>
        <p:scale>
          <a:sx n="100" d="100"/>
          <a:sy n="100" d="100"/>
        </p:scale>
        <p:origin x="153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DE813373-FA11-4316-9CB4-CC3A5F433AEF}"/>
    <pc:docChg chg="modSld">
      <pc:chgData name="Segar, Wayne" userId="928a7808-81e7-49ee-b9e8-10f22b65d284" providerId="ADAL" clId="{DE813373-FA11-4316-9CB4-CC3A5F433AEF}" dt="2019-01-11T17:51:10.240" v="28"/>
      <pc:docMkLst>
        <pc:docMk/>
      </pc:docMkLst>
      <pc:sldChg chg="modTransition">
        <pc:chgData name="Segar, Wayne" userId="928a7808-81e7-49ee-b9e8-10f22b65d284" providerId="ADAL" clId="{DE813373-FA11-4316-9CB4-CC3A5F433AEF}" dt="2019-01-11T17:51:10.240" v="28"/>
        <pc:sldMkLst>
          <pc:docMk/>
          <pc:sldMk cId="3336875530" sldId="348"/>
        </pc:sldMkLst>
      </pc:sldChg>
      <pc:sldChg chg="modSp">
        <pc:chgData name="Segar, Wayne" userId="928a7808-81e7-49ee-b9e8-10f22b65d284" providerId="ADAL" clId="{DE813373-FA11-4316-9CB4-CC3A5F433AEF}" dt="2019-01-11T17:50:34.421" v="27" actId="20577"/>
        <pc:sldMkLst>
          <pc:docMk/>
          <pc:sldMk cId="1452993880" sldId="361"/>
        </pc:sldMkLst>
        <pc:spChg chg="mod">
          <ac:chgData name="Segar, Wayne" userId="928a7808-81e7-49ee-b9e8-10f22b65d284" providerId="ADAL" clId="{DE813373-FA11-4316-9CB4-CC3A5F433AEF}" dt="2019-01-11T17:50:34.421" v="27" actId="20577"/>
          <ac:spMkLst>
            <pc:docMk/>
            <pc:sldMk cId="1452993880" sldId="361"/>
            <ac:spMk id="3" creationId="{3611F626-F89B-454E-B533-D829237E79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12</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23</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24</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26</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Problem:DBSpammingAuthWithAppDeployment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aws.amazon.com/" TargetMode="Externa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dirty="0"/>
              <a:t>Title</a:t>
            </a:r>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Title</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3">
            <a:extLst>
              <a:ext uri="{28A0092B-C50C-407E-A947-70E740481C1C}">
                <a14:useLocalDpi xmlns:a14="http://schemas.microsoft.com/office/drawing/2010/main" val="0"/>
              </a:ext>
            </a:extLst>
          </a:blip>
          <a:srcRect t="60" b="60"/>
          <a:stretch>
            <a:fillRect/>
          </a:stretch>
        </p:blipFill>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285750" y="1523999"/>
            <a:ext cx="2244076" cy="4652963"/>
          </a:xfrm>
        </p:spPr>
        <p:txBody>
          <a:bodyPr>
            <a:norm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Confirm and Create</a:t>
            </a:r>
          </a:p>
          <a:p>
            <a:r>
              <a:rPr lang="en-US" dirty="0">
                <a:solidFill>
                  <a:schemeClr val="bg1">
                    <a:alpha val="20000"/>
                  </a:schemeClr>
                </a:solidFill>
              </a:rPr>
              <a:t>Follow Events</a:t>
            </a:r>
          </a:p>
          <a:p>
            <a:r>
              <a:rPr lang="en-US" dirty="0">
                <a:solidFill>
                  <a:schemeClr val="bg1">
                    <a:alpha val="20000"/>
                  </a:schemeClr>
                </a:solidFill>
              </a:rPr>
              <a:t>View Outputs</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342900" y="1523999"/>
            <a:ext cx="2186926" cy="4652963"/>
          </a:xfrm>
          <a:noFill/>
        </p:spPr>
        <p:txBody>
          <a:bodyPr>
            <a:norm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47696" y="24530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58351" y="1428365"/>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#1 Your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7835451" y="4914076"/>
            <a:ext cx="2997519"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#2 Enter Template URL</a:t>
            </a:r>
            <a:endParaRPr lang="en-US" sz="1200" b="1" dirty="0">
              <a:solidFill>
                <a:srgbClr val="FFFF00"/>
              </a:solidFill>
              <a:latin typeface="Calibri Light" charset="0"/>
              <a:ea typeface="Calibri Light" charset="0"/>
              <a:cs typeface="Calibri Light" charset="0"/>
            </a:endParaRPr>
          </a:p>
        </p:txBody>
      </p:sp>
      <p:sp>
        <p:nvSpPr>
          <p:cNvPr id="3" name="TextBox 2">
            <a:extLst>
              <a:ext uri="{FF2B5EF4-FFF2-40B4-BE49-F238E27FC236}">
                <a16:creationId xmlns:a16="http://schemas.microsoft.com/office/drawing/2014/main" id="{25BD1FCA-115F-4C5D-A24A-B50161FE0BB8}"/>
              </a:ext>
            </a:extLst>
          </p:cNvPr>
          <p:cNvSpPr txBox="1"/>
          <p:nvPr/>
        </p:nvSpPr>
        <p:spPr>
          <a:xfrm>
            <a:off x="3897745" y="6096000"/>
            <a:ext cx="6779491" cy="584775"/>
          </a:xfrm>
          <a:prstGeom prst="rect">
            <a:avLst/>
          </a:prstGeom>
          <a:noFill/>
        </p:spPr>
        <p:txBody>
          <a:bodyPr wrap="square" rtlCol="0">
            <a:spAutoFit/>
          </a:bodyPr>
          <a:lstStyle/>
          <a:p>
            <a:r>
              <a:rPr lang="en-US" sz="3200" dirty="0"/>
              <a:t>Template URL: https://bit.ly/2D3trMv</a:t>
            </a:r>
          </a:p>
        </p:txBody>
      </p:sp>
    </p:spTree>
    <p:extLst>
      <p:ext uri="{BB962C8B-B14F-4D97-AF65-F5344CB8AC3E}">
        <p14:creationId xmlns:p14="http://schemas.microsoft.com/office/powerpoint/2010/main" val="311649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342900" y="1523999"/>
            <a:ext cx="2186926" cy="4652963"/>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342900" y="1523999"/>
            <a:ext cx="2186926" cy="4652963"/>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497822" y="4095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342900" y="1523999"/>
            <a:ext cx="2186926" cy="4652963"/>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497822" y="48956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342900" y="1523999"/>
            <a:ext cx="2186926" cy="4652963"/>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24806" y="56957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a:t>
            </a:r>
            <a:r>
              <a:rPr lang="en-US" dirty="0" err="1"/>
              <a:t>Hotsensor</a:t>
            </a:r>
            <a:r>
              <a:rPr lang="en-US" dirty="0"/>
              <a:t>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dirty="0"/>
              <a:t>Provide an a 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4" name="Picture 3">
            <a:extLst>
              <a:ext uri="{FF2B5EF4-FFF2-40B4-BE49-F238E27FC236}">
                <a16:creationId xmlns:a16="http://schemas.microsoft.com/office/drawing/2014/main" id="{6D16110A-F236-4E0D-B721-2458FC8295E4}"/>
              </a:ext>
            </a:extLst>
          </p:cNvPr>
          <p:cNvPicPr>
            <a:picLocks noChangeAspect="1"/>
          </p:cNvPicPr>
          <p:nvPr/>
        </p:nvPicPr>
        <p:blipFill>
          <a:blip r:embed="rId2"/>
          <a:stretch>
            <a:fillRect/>
          </a:stretch>
        </p:blipFill>
        <p:spPr>
          <a:xfrm>
            <a:off x="6813095" y="1101970"/>
            <a:ext cx="5041448" cy="5325684"/>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E68E-AE0D-4DA9-B3B2-C208DF07039B}"/>
              </a:ext>
            </a:extLst>
          </p:cNvPr>
          <p:cNvSpPr>
            <a:spLocks noGrp="1"/>
          </p:cNvSpPr>
          <p:nvPr>
            <p:ph type="title"/>
          </p:nvPr>
        </p:nvSpPr>
        <p:spPr/>
        <p:txBody>
          <a:bodyPr/>
          <a:lstStyle/>
          <a:p>
            <a:r>
              <a:rPr lang="en-US" dirty="0"/>
              <a:t>TODO: Figure out use case for Config API</a:t>
            </a:r>
          </a:p>
        </p:txBody>
      </p:sp>
      <p:sp>
        <p:nvSpPr>
          <p:cNvPr id="3" name="Text Placeholder 2">
            <a:extLst>
              <a:ext uri="{FF2B5EF4-FFF2-40B4-BE49-F238E27FC236}">
                <a16:creationId xmlns:a16="http://schemas.microsoft.com/office/drawing/2014/main" id="{97F86278-CB20-4F34-8999-118E14D7A7AE}"/>
              </a:ext>
            </a:extLst>
          </p:cNvPr>
          <p:cNvSpPr>
            <a:spLocks noGrp="1"/>
          </p:cNvSpPr>
          <p:nvPr>
            <p:ph type="body" sz="quarter" idx="10"/>
          </p:nvPr>
        </p:nvSpPr>
        <p:spPr/>
        <p:txBody>
          <a:bodyPr/>
          <a:lstStyle/>
          <a:p>
            <a:r>
              <a:rPr lang="en-US" dirty="0"/>
              <a:t>Initial thoughts:</a:t>
            </a:r>
          </a:p>
          <a:p>
            <a:pPr lvl="1"/>
            <a:r>
              <a:rPr lang="en-US" dirty="0"/>
              <a:t>Create Auto tagging rules for various components of EasyTravel</a:t>
            </a:r>
          </a:p>
          <a:p>
            <a:pPr lvl="1"/>
            <a:r>
              <a:rPr lang="en-US" dirty="0"/>
              <a:t>Create Management Zones for different components of EasyTravel</a:t>
            </a:r>
          </a:p>
          <a:p>
            <a:pPr lvl="2"/>
            <a:r>
              <a:rPr lang="en-US" dirty="0"/>
              <a:t>Frontend</a:t>
            </a:r>
          </a:p>
          <a:p>
            <a:pPr lvl="2"/>
            <a:r>
              <a:rPr lang="en-US" dirty="0"/>
              <a:t>Backend</a:t>
            </a:r>
          </a:p>
          <a:p>
            <a:pPr lvl="2"/>
            <a:r>
              <a:rPr lang="en-US" dirty="0"/>
              <a:t>Infrastructure components</a:t>
            </a:r>
          </a:p>
          <a:p>
            <a:pPr lvl="1"/>
            <a:r>
              <a:rPr lang="en-US" dirty="0"/>
              <a:t>Custom Service</a:t>
            </a:r>
          </a:p>
          <a:p>
            <a:pPr lvl="2"/>
            <a:r>
              <a:rPr lang="en-US" dirty="0"/>
              <a:t>Credit Card Verification</a:t>
            </a:r>
          </a:p>
          <a:p>
            <a:pPr lvl="2"/>
            <a:r>
              <a:rPr lang="en-US" dirty="0"/>
              <a:t>CheckDestination</a:t>
            </a:r>
          </a:p>
          <a:p>
            <a:pPr lvl="1"/>
            <a:r>
              <a:rPr lang="en-US" dirty="0"/>
              <a:t>Request Attributes</a:t>
            </a:r>
          </a:p>
          <a:p>
            <a:pPr lvl="2"/>
            <a:r>
              <a:rPr lang="en-US" dirty="0"/>
              <a:t>easyTravel Destination</a:t>
            </a:r>
          </a:p>
          <a:p>
            <a:pPr lvl="2"/>
            <a:r>
              <a:rPr lang="en-US" dirty="0"/>
              <a:t>easyTravel User</a:t>
            </a:r>
          </a:p>
          <a:p>
            <a:pPr lvl="2"/>
            <a:endParaRPr lang="en-US" dirty="0"/>
          </a:p>
        </p:txBody>
      </p:sp>
    </p:spTree>
    <p:extLst>
      <p:ext uri="{BB962C8B-B14F-4D97-AF65-F5344CB8AC3E}">
        <p14:creationId xmlns:p14="http://schemas.microsoft.com/office/powerpoint/2010/main" val="333687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62387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1629848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58638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25463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highlight>
                  <a:srgbClr val="FFFF00"/>
                </a:highlight>
              </a:rPr>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http://aws.amazon.com</a:t>
            </a:r>
            <a:endParaRPr lang="en-US" dirty="0"/>
          </a:p>
          <a:p>
            <a:pPr lvl="1"/>
            <a:r>
              <a:rPr lang="en-US" dirty="0"/>
              <a:t>Validate and make note of your default region</a:t>
            </a:r>
          </a:p>
        </p:txBody>
      </p:sp>
      <p:pic>
        <p:nvPicPr>
          <p:cNvPr id="4" name="Picture 3">
            <a:extLst>
              <a:ext uri="{FF2B5EF4-FFF2-40B4-BE49-F238E27FC236}">
                <a16:creationId xmlns:a16="http://schemas.microsoft.com/office/drawing/2014/main" id="{E5778473-5382-4196-B9B6-16E8473CC36D}"/>
              </a:ext>
            </a:extLst>
          </p:cNvPr>
          <p:cNvPicPr>
            <a:picLocks noChangeAspect="1"/>
          </p:cNvPicPr>
          <p:nvPr/>
        </p:nvPicPr>
        <p:blipFill>
          <a:blip r:embed="rId3"/>
          <a:stretch>
            <a:fillRect/>
          </a:stretch>
        </p:blipFill>
        <p:spPr>
          <a:xfrm>
            <a:off x="1650351" y="2581841"/>
            <a:ext cx="4200931" cy="2202429"/>
          </a:xfrm>
          <a:prstGeom prst="rect">
            <a:avLst/>
          </a:prstGeom>
          <a:ln>
            <a:solidFill>
              <a:schemeClr val="tx1"/>
            </a:solidFill>
          </a:ln>
        </p:spPr>
      </p:pic>
      <p:sp>
        <p:nvSpPr>
          <p:cNvPr id="5" name="Arrow: Right 4">
            <a:extLst>
              <a:ext uri="{FF2B5EF4-FFF2-40B4-BE49-F238E27FC236}">
                <a16:creationId xmlns:a16="http://schemas.microsoft.com/office/drawing/2014/main" id="{6E2803BB-F1DF-4DA9-83E7-09E6EFD2C2AE}"/>
              </a:ext>
            </a:extLst>
          </p:cNvPr>
          <p:cNvSpPr/>
          <p:nvPr/>
        </p:nvSpPr>
        <p:spPr>
          <a:xfrm>
            <a:off x="968828" y="3996165"/>
            <a:ext cx="1095688"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92519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gave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30135" y="413929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6025243" y="4841421"/>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59984" y="4648533"/>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9866</TotalTime>
  <Words>1322</Words>
  <Application>Microsoft Office PowerPoint</Application>
  <PresentationFormat>Widescreen</PresentationFormat>
  <Paragraphs>209</Paragraphs>
  <Slides>34</Slides>
  <Notes>6</Notes>
  <HiddenSlides>2</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34</vt:i4>
      </vt:variant>
    </vt:vector>
  </HeadingPairs>
  <TitlesOfParts>
    <vt:vector size="45"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Things to be done in tenant</vt:lpstr>
      <vt:lpstr>Configuration API</vt:lpstr>
      <vt:lpstr>Dynatrace Configuration API</vt:lpstr>
      <vt:lpstr>View the Configuration API Explorer</vt:lpstr>
      <vt:lpstr>Create API Token to use the Config API</vt:lpstr>
      <vt:lpstr>TODO: Figure out use case for Config API</vt:lpstr>
      <vt:lpstr>Use Case #1 – CPU Increase</vt:lpstr>
      <vt:lpstr>Use Case #1 – CPU Increase</vt:lpstr>
      <vt:lpstr>Use Case #1 – CPU Increase (cont.)</vt:lpstr>
      <vt:lpstr>Use Case #2 – Booking Failure</vt:lpstr>
      <vt:lpstr>Use Case #2 – Booking Failure</vt:lpstr>
      <vt:lpstr>Use Case #2 – Booking Failure (cont.)</vt:lpstr>
      <vt:lpstr>Use Case #3 – Slow User Login</vt:lpstr>
      <vt:lpstr>Use Case #3 – Slow User Login</vt:lpstr>
      <vt:lpstr>Use Case #3 – Slow User Login (cont.)</vt:lpstr>
      <vt:lpstr>Use Case #4 – Homepage Slowdown</vt:lpstr>
      <vt:lpstr>Use Case #4 – Homepage Slowdown</vt:lpstr>
      <vt:lpstr>Use Case #4 – Homepage Slowdown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8</cp:revision>
  <dcterms:created xsi:type="dcterms:W3CDTF">2018-12-31T20:12:22Z</dcterms:created>
  <dcterms:modified xsi:type="dcterms:W3CDTF">2019-01-11T17:51:24Z</dcterms:modified>
</cp:coreProperties>
</file>